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7000200" cy="41400413"/>
  <p:notesSz cx="6858000" cy="9144000"/>
  <p:defaultTextStyle>
    <a:defPPr>
      <a:defRPr lang="es-ES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40" userDrawn="1">
          <p15:clr>
            <a:srgbClr val="A4A3A4"/>
          </p15:clr>
        </p15:guide>
        <p15:guide id="2" pos="8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B80"/>
    <a:srgbClr val="2EA49E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16" d="100"/>
          <a:sy n="16" d="100"/>
        </p:scale>
        <p:origin x="2556" y="66"/>
      </p:cViewPr>
      <p:guideLst>
        <p:guide orient="horz" pos="13040"/>
        <p:guide pos="8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6775487"/>
            <a:ext cx="22950170" cy="14413477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21744803"/>
            <a:ext cx="20250150" cy="9995513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46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25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2204189"/>
            <a:ext cx="5821918" cy="3508493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2204189"/>
            <a:ext cx="17128252" cy="3508493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87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35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10321365"/>
            <a:ext cx="23287673" cy="17221419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7705705"/>
            <a:ext cx="23287673" cy="9056337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02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11020943"/>
            <a:ext cx="11475085" cy="2626818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11020943"/>
            <a:ext cx="11475085" cy="2626818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79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2204198"/>
            <a:ext cx="23287673" cy="800216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10148854"/>
            <a:ext cx="11422348" cy="4973797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5122651"/>
            <a:ext cx="11422348" cy="2224314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10148854"/>
            <a:ext cx="11478602" cy="4973797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5122651"/>
            <a:ext cx="11478602" cy="2224314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21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50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21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760028"/>
            <a:ext cx="8708267" cy="9660096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5960902"/>
            <a:ext cx="13668851" cy="29421127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2420124"/>
            <a:ext cx="8708267" cy="23009816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048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760028"/>
            <a:ext cx="8708267" cy="9660096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5960902"/>
            <a:ext cx="13668851" cy="29421127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2420124"/>
            <a:ext cx="8708267" cy="23009816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9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2204198"/>
            <a:ext cx="23287673" cy="8002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11020943"/>
            <a:ext cx="23287673" cy="26268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38372058"/>
            <a:ext cx="6075045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CFBD2-1433-4356-88BC-E38FA8BE0262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38372058"/>
            <a:ext cx="9112568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38372058"/>
            <a:ext cx="6075045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8C31-CB12-4124-A5E0-EA3358DF3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28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02"/>
          <a:stretch/>
        </p:blipFill>
        <p:spPr>
          <a:xfrm>
            <a:off x="0" y="53"/>
            <a:ext cx="27000200" cy="335274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" name="CuadroTexto 4"/>
          <p:cNvSpPr txBox="1"/>
          <p:nvPr/>
        </p:nvSpPr>
        <p:spPr>
          <a:xfrm>
            <a:off x="22556838" y="2294848"/>
            <a:ext cx="444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126B80"/>
                </a:solidFill>
              </a:rPr>
              <a:t>Nº póster</a:t>
            </a:r>
            <a:r>
              <a:rPr lang="es-ES" sz="3200" b="1" dirty="0" smtClean="0"/>
              <a:t>: .................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7499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Vidal Arenas</dc:creator>
  <cp:lastModifiedBy>Veronica Vidal Arenas</cp:lastModifiedBy>
  <cp:revision>23</cp:revision>
  <dcterms:created xsi:type="dcterms:W3CDTF">2015-10-28T18:30:18Z</dcterms:created>
  <dcterms:modified xsi:type="dcterms:W3CDTF">2015-11-29T13:32:42Z</dcterms:modified>
</cp:coreProperties>
</file>